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4F58C-29C4-4DAF-9852-4667E0882A43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76892-3199-4246-8017-F2DDFCFF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1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6BA02-4B9F-4A0B-9544-5AA3A56E51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7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5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2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3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8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63FE3-779E-42E4-9AF7-7403CA5B7F12}" type="datetimeFigureOut">
              <a:rPr lang="en-US" smtClean="0"/>
              <a:t>7/25/2010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53DE-8019-42A2-966C-6F50D231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515BlcHomw8&amp;feature=related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Cosmic Ray Lifetime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measurement of Special Relativity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096000"/>
            <a:ext cx="298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Lasky – Summer 2010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"/>
            <a:ext cx="6781800" cy="109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Athletics Logo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708" y="1"/>
            <a:ext cx="2413996" cy="1447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236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Theory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763000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 </a:t>
            </a:r>
            <a:r>
              <a:rPr lang="en-US" sz="1800" b="1">
                <a:latin typeface="Arial" charset="0"/>
              </a:rPr>
              <a:t>Muons are formed from collisions of cosmic rays with the atmosphere.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800" b="1">
                <a:latin typeface="Arial" charset="0"/>
              </a:rPr>
              <a:t> Because they are unstable, they should decay as they travel to our detectors.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800" b="1">
                <a:latin typeface="Arial" charset="0"/>
              </a:rPr>
              <a:t> However, relativistic effects extend their lifetime, allowing us to measure the rest lifetime of a muon in a slab of our detector. </a:t>
            </a:r>
          </a:p>
        </p:txBody>
      </p:sp>
      <p:pic>
        <p:nvPicPr>
          <p:cNvPr id="5124" name="Picture 4" descr="C:\mchs\images\QuarkNet\calc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28956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C:\mchs\images\QuarkNet\calc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32004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:\mchs\images\QuarkNet\calc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81600"/>
            <a:ext cx="3657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" y="2667000"/>
            <a:ext cx="1676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Assume for the moment that a muon has a 2 microsecond lifetime.  If it travels close to the speed of light, classically it should move only 600 meters before it decays.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48200" y="4648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To reach the surface, a muon must “live” about 0.3 ms or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4800600"/>
            <a:ext cx="4038600" cy="190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1400" b="1" i="1" u="sng">
                <a:solidFill>
                  <a:schemeClr val="folHlink"/>
                </a:solidFill>
                <a:latin typeface="Arial" charset="0"/>
              </a:rPr>
              <a:t>Conclusion: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  The muons we detect from the edge of space must travel so close to the speed of light that their lifetimes are greatly extended.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 </a:t>
            </a:r>
            <a:r>
              <a:rPr lang="en-US" sz="1400" b="1">
                <a:solidFill>
                  <a:schemeClr val="folHlink"/>
                </a:solidFill>
                <a:latin typeface="Arial" charset="0"/>
              </a:rPr>
              <a:t>In fact, we make the assumption that they are “still new” when we finally stop them with our detector so that we can measure their full “rest lifetime.”</a:t>
            </a:r>
          </a:p>
        </p:txBody>
      </p:sp>
    </p:spTree>
    <p:extLst>
      <p:ext uri="{BB962C8B-B14F-4D97-AF65-F5344CB8AC3E}">
        <p14:creationId xmlns:p14="http://schemas.microsoft.com/office/powerpoint/2010/main" val="3667110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7" grpId="0" autoUpdateAnimBg="0"/>
      <p:bldP spid="5130" grpId="0" autoUpdateAnimBg="0"/>
      <p:bldP spid="5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mchs\images\QuarkNet\muon-decay-rea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5720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mchs\images\QuarkNet\muon-deca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3581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57200" y="152400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>
                <a:latin typeface="Arial" charset="0"/>
              </a:rPr>
              <a:t>So, if we can stop a muon, we can measure essentially its rest lifetime in the material.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5546725"/>
            <a:ext cx="5486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Both the muon and the electron can interact with the scintillation material to give off a light pulse we can use to trigger a timer to determine the lifetime of the muon.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657600" y="3048000"/>
            <a:ext cx="3048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As shown in this Feynman diagram, a muon decays into a muon neutrino and – by a W</a:t>
            </a:r>
            <a:r>
              <a:rPr lang="en-US" b="1" baseline="300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boson mediating a weak interaction -- into an electron and an antielectron neutrino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38400" y="4343400"/>
            <a:ext cx="426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net reaction is:</a:t>
            </a:r>
          </a:p>
        </p:txBody>
      </p:sp>
    </p:spTree>
    <p:extLst>
      <p:ext uri="{BB962C8B-B14F-4D97-AF65-F5344CB8AC3E}">
        <p14:creationId xmlns:p14="http://schemas.microsoft.com/office/powerpoint/2010/main" val="80356055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  <p:bldP spid="7176" grpId="0" autoUpdateAnimBg="0"/>
      <p:bldP spid="71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Resulting from Lifetime Study</a:t>
            </a:r>
            <a:endParaRPr lang="en-US" dirty="0"/>
          </a:p>
        </p:txBody>
      </p:sp>
      <p:pic>
        <p:nvPicPr>
          <p:cNvPr id="5" name="Picture 2" descr="http://www18.i2u2.org/elab/cosmic/users/AY2009/MI/Grosse_Ile/Grosse_Ile_High_School/Richard_Lasky/session1/cosmic/plots/savedimage-session1-2010.0720.125307.082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95400"/>
            <a:ext cx="5181600" cy="518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941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Decay of the Muons in the detectors </a:t>
            </a:r>
            <a:r>
              <a:rPr lang="en-US" sz="3100" dirty="0" smtClean="0"/>
              <a:t>related</a:t>
            </a:r>
            <a:r>
              <a:rPr lang="en-US" sz="3100" dirty="0" smtClean="0"/>
              <a:t> to </a:t>
            </a:r>
            <a:r>
              <a:rPr lang="en-US" dirty="0" smtClean="0"/>
              <a:t>Radioactive </a:t>
            </a:r>
            <a:r>
              <a:rPr lang="en-US" dirty="0" smtClean="0"/>
              <a:t>Decay Law</a:t>
            </a:r>
            <a:endParaRPr lang="en-US" dirty="0"/>
          </a:p>
        </p:txBody>
      </p:sp>
      <p:pic>
        <p:nvPicPr>
          <p:cNvPr id="4" name="Content Placeholder 3" descr="eqn.6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3700" y="15240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ecay curves with different decay rat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011269"/>
            <a:ext cx="480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048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http://www.youtube.com/watch?v=515BlcHomw8&amp;feature=related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86545" y="2426493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dirty="0" smtClean="0"/>
              <a:t> = decay constant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55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782"/>
            <a:ext cx="8229600" cy="792162"/>
          </a:xfrm>
        </p:spPr>
        <p:txBody>
          <a:bodyPr/>
          <a:lstStyle/>
          <a:p>
            <a:r>
              <a:rPr lang="en-US" dirty="0" smtClean="0"/>
              <a:t>Setup for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Detectors should be in stacked array</a:t>
            </a:r>
          </a:p>
          <a:p>
            <a:r>
              <a:rPr lang="en-US" dirty="0" smtClean="0"/>
              <a:t>Set d = 2 and w = 401</a:t>
            </a:r>
          </a:p>
          <a:p>
            <a:pPr lvl="1"/>
            <a:r>
              <a:rPr lang="en-US" dirty="0" smtClean="0"/>
              <a:t>W = gate window</a:t>
            </a:r>
          </a:p>
          <a:p>
            <a:pPr lvl="1"/>
            <a:r>
              <a:rPr lang="en-US" dirty="0" smtClean="0"/>
              <a:t>d = </a:t>
            </a:r>
            <a:r>
              <a:rPr lang="en-US" smtClean="0"/>
              <a:t>TMC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5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322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Cosmic Ray Lifetime Study</vt:lpstr>
      <vt:lpstr>The Theory</vt:lpstr>
      <vt:lpstr>PowerPoint Presentation</vt:lpstr>
      <vt:lpstr>Graph Resulting from Lifetime Study</vt:lpstr>
      <vt:lpstr>Decay of the Muons in the detectors related to Radioactive Decay Law</vt:lpstr>
      <vt:lpstr>Setup for experiment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Cosmic Ray Lifetime Study</dc:title>
  <dc:creator>Admin</dc:creator>
  <cp:lastModifiedBy>Admin</cp:lastModifiedBy>
  <cp:revision>7</cp:revision>
  <dcterms:created xsi:type="dcterms:W3CDTF">2010-07-25T13:10:24Z</dcterms:created>
  <dcterms:modified xsi:type="dcterms:W3CDTF">2010-07-25T14:59:34Z</dcterms:modified>
</cp:coreProperties>
</file>